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8"/>
  </p:notesMasterIdLst>
  <p:sldIdLst>
    <p:sldId id="256" r:id="rId2"/>
    <p:sldId id="257" r:id="rId3"/>
    <p:sldId id="260" r:id="rId4"/>
    <p:sldId id="276" r:id="rId5"/>
    <p:sldId id="277" r:id="rId6"/>
    <p:sldId id="279" r:id="rId7"/>
  </p:sldIdLst>
  <p:sldSz cx="9144000" cy="6858000" type="screen4x3"/>
  <p:notesSz cx="6858000" cy="9144000"/>
  <p:embeddedFontLst>
    <p:embeddedFont>
      <p:font typeface="Roboto" panose="020B0604020202020204" charset="0"/>
      <p:regular r:id="rId9"/>
      <p:bold r:id="rId10"/>
      <p:italic r:id="rId11"/>
      <p:bold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505421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331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203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30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294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5530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9296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ykhailo-haidei-30334076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Лекція </a:t>
            </a:r>
            <a:r>
              <a:rPr lang="en-US"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0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5436096" y="0"/>
            <a:ext cx="370790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417609" y="1590916"/>
            <a:ext cx="42795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000" b="1" dirty="0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Михайло </a:t>
            </a:r>
            <a:r>
              <a:rPr lang="uk-UA" sz="3000" b="1" dirty="0" err="1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Гайдей</a:t>
            </a:r>
            <a:endParaRPr sz="3000" b="1" i="0" u="none" strike="noStrike" cap="none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5940152" y="4513312"/>
            <a:ext cx="2991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</a:t>
            </a:r>
            <a:r>
              <a:rPr lang="uk-UA" sz="17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НІ</a:t>
            </a:r>
            <a:r>
              <a:rPr lang="en-US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ДАН</a:t>
            </a:r>
            <a:r>
              <a:rPr lang="uk-UA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sz="17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www.linkedin.com/in/mykhailo-haidei-30334076/</a:t>
            </a:r>
            <a:endParaRPr lang="uk-UA" sz="1500" dirty="0" smtClean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mykhailo.haidei@gmail.com</a:t>
            </a:r>
            <a:endParaRPr sz="15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-143100" y="2717216"/>
            <a:ext cx="4197000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 b="0" i="0" u="none" strike="noStrike" cap="none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◆"/>
            </a:pPr>
            <a:r>
              <a:rPr lang="uk-UA" sz="1800" dirty="0" smtClean="0">
                <a:latin typeface="Roboto"/>
                <a:ea typeface="Roboto"/>
                <a:cs typeface="Roboto"/>
                <a:sym typeface="Roboto"/>
              </a:rPr>
              <a:t>Інструктор </a:t>
            </a:r>
            <a:r>
              <a:rPr lang="en-US" sz="1800" b="1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IT </a:t>
            </a:r>
            <a:r>
              <a:rPr lang="en-US" sz="1800" b="1" i="0" u="none" strike="noStrike" cap="none" dirty="0">
                <a:latin typeface="Roboto"/>
                <a:ea typeface="Roboto"/>
                <a:cs typeface="Roboto"/>
                <a:sym typeface="Roboto"/>
              </a:rPr>
              <a:t>Education Academy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r>
              <a:rPr lang="en-US" sz="1800" dirty="0" err="1"/>
              <a:t>.Net</a:t>
            </a:r>
            <a:r>
              <a:rPr lang="en-US" sz="1800" dirty="0"/>
              <a:t> Software </a:t>
            </a:r>
            <a:r>
              <a:rPr lang="en-US" sz="1800" dirty="0" smtClean="0"/>
              <a:t>developer at </a:t>
            </a:r>
            <a:r>
              <a:rPr lang="en-US" sz="1800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3Shape</a:t>
            </a:r>
            <a:endParaRPr sz="160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74" y="527690"/>
            <a:ext cx="2419472" cy="307541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3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Теми сьогоднішньої лекції</a:t>
            </a:r>
            <a:endParaRPr sz="33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Інтерфейс </a:t>
            </a:r>
            <a:r>
              <a:rPr lang="en-US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3000" dirty="0" err="1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US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isposable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та його значення для очистки пам’яті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Робота із файлами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Клас 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Stream </a:t>
            </a: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та його нащадки</a:t>
            </a:r>
            <a:endParaRPr lang="uk-UA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3300" b="1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IDisposable</a:t>
            </a:r>
            <a:r>
              <a:rPr lang="en-US" sz="3300" b="1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Інтерфейс для реалізації очищення 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unmanaged resources.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Конструкція 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та в що вона компілюється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5557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Клас </a:t>
            </a:r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Stream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Представляє собою загальний підхід до роботи із потоком байтів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53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Робота із файлами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Класи </a:t>
            </a:r>
            <a:r>
              <a:rPr lang="en-US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FileStream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, File, Directory, Path, </a:t>
            </a:r>
            <a:r>
              <a:rPr lang="en-US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FileInfo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87194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7231</TotalTime>
  <Words>99</Words>
  <Application>Microsoft Office PowerPoint</Application>
  <PresentationFormat>Екран (4:3)</PresentationFormat>
  <Paragraphs>36</Paragraphs>
  <Slides>6</Slides>
  <Notes>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6</vt:i4>
      </vt:variant>
    </vt:vector>
  </HeadingPairs>
  <TitlesOfParts>
    <vt:vector size="11" baseType="lpstr">
      <vt:lpstr>Roboto</vt:lpstr>
      <vt:lpstr>Calibri</vt:lpstr>
      <vt:lpstr>Noto Sans Symbols</vt:lpstr>
      <vt:lpstr>Arial</vt:lpstr>
      <vt:lpstr>Тема Office</vt:lpstr>
      <vt:lpstr>Презентація PowerPoint</vt:lpstr>
      <vt:lpstr>Презентація PowerPoint</vt:lpstr>
      <vt:lpstr>Теми сьогоднішньої лекції</vt:lpstr>
      <vt:lpstr>IDisposable </vt:lpstr>
      <vt:lpstr>Клас Stream</vt:lpstr>
      <vt:lpstr>Робота із файлами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Mykhailo Haidei</dc:creator>
  <cp:lastModifiedBy>Mykhailo Haidei</cp:lastModifiedBy>
  <cp:revision>36</cp:revision>
  <dcterms:modified xsi:type="dcterms:W3CDTF">2019-05-28T09:09:42Z</dcterms:modified>
</cp:coreProperties>
</file>